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559B7-D606-4B3D-AC9F-CBB10DA6DC78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33549-4BF4-4A31-9A21-7EC8328848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3549-4BF4-4A31-9A21-7EC832884889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F5614E-1E59-48F1-AB2C-1258AD21CC51}" type="datetimeFigureOut">
              <a:rPr lang="nl-NL" smtClean="0"/>
              <a:pPr/>
              <a:t>23-10-2011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D357BC-6570-4791-85CE-3BC0C9DFAB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/>
          <a:lstStyle/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Werkveld Kindercentrum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576064"/>
          </a:xfrm>
        </p:spPr>
        <p:txBody>
          <a:bodyPr/>
          <a:lstStyle/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Les: kinderopvang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 descr="Kinderopv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3333750" cy="2667000"/>
          </a:xfrm>
          <a:prstGeom prst="rect">
            <a:avLst/>
          </a:prstGeom>
        </p:spPr>
      </p:pic>
      <p:pic>
        <p:nvPicPr>
          <p:cNvPr id="7" name="Afbeelding 6" descr="wet-kinderopvang-en-kwaliteitseisen-peuterspeelzal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356992"/>
            <a:ext cx="194173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nl-NL" b="1" dirty="0" smtClean="0"/>
              <a:t>Kinderopvang</a:t>
            </a:r>
            <a:endParaRPr lang="nl-NL" b="1" dirty="0"/>
          </a:p>
        </p:txBody>
      </p:sp>
      <p:pic>
        <p:nvPicPr>
          <p:cNvPr id="4" name="Tijdelijke aanduiding voor inhoud 3" descr="33_3_plaatjebijvacaturewerkenindekinderopvan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2200275" cy="1752600"/>
          </a:xfrm>
        </p:spPr>
      </p:pic>
      <p:pic>
        <p:nvPicPr>
          <p:cNvPr id="5" name="Afbeelding 4" descr="guppie_kinderopvang_o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12776"/>
            <a:ext cx="2973710" cy="2973710"/>
          </a:xfrm>
          <a:prstGeom prst="rect">
            <a:avLst/>
          </a:prstGeom>
        </p:spPr>
      </p:pic>
      <p:pic>
        <p:nvPicPr>
          <p:cNvPr id="6" name="Afbeelding 5" descr="kinderopvang - bolderk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36912"/>
            <a:ext cx="2381250" cy="2143125"/>
          </a:xfrm>
          <a:prstGeom prst="rect">
            <a:avLst/>
          </a:prstGeom>
        </p:spPr>
      </p:pic>
      <p:pic>
        <p:nvPicPr>
          <p:cNvPr id="7" name="Afbeelding 6" descr="kinderopvang de lytse pykje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196752"/>
            <a:ext cx="2419350" cy="2628900"/>
          </a:xfrm>
          <a:prstGeom prst="rect">
            <a:avLst/>
          </a:prstGeom>
        </p:spPr>
      </p:pic>
      <p:pic>
        <p:nvPicPr>
          <p:cNvPr id="8" name="Afbeelding 7" descr="kinderopvang kinderbanks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7950" y="4428490"/>
            <a:ext cx="3956050" cy="2429510"/>
          </a:xfrm>
          <a:prstGeom prst="rect">
            <a:avLst/>
          </a:prstGeom>
        </p:spPr>
      </p:pic>
      <p:pic>
        <p:nvPicPr>
          <p:cNvPr id="9" name="Afbeelding 8" descr="kinderopvang ruim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81128"/>
            <a:ext cx="3044056" cy="2031907"/>
          </a:xfrm>
          <a:prstGeom prst="rect">
            <a:avLst/>
          </a:prstGeom>
        </p:spPr>
      </p:pic>
      <p:pic>
        <p:nvPicPr>
          <p:cNvPr id="10" name="Afbeelding 9" descr="kinderopvang-de springertj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3979716"/>
            <a:ext cx="3156013" cy="2878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Kinderopvang</a:t>
            </a: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Kinderdagverblijf - </a:t>
            </a:r>
            <a:r>
              <a:rPr lang="nl-NL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creche</a:t>
            </a:r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kinderopvang van baby tot kleuter  (0-4 jaar)</a:t>
            </a:r>
          </a:p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Peuterspeelzaal – peuters (3-4 jaar)</a:t>
            </a:r>
          </a:p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Naschoolse opvang – buitenschoolse opvang (4-11 jaar)</a:t>
            </a:r>
          </a:p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Particuliere opvang – gastouders – </a:t>
            </a:r>
            <a:r>
              <a:rPr lang="nl-NL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nanny’s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/>
          <a:lstStyle/>
          <a:p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inderdagverblijf</a:t>
            </a: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Tijdelijke aanduiding voor inhoud 23" descr="babyslaap_365x24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2935824" cy="1954535"/>
          </a:xfrm>
        </p:spPr>
      </p:pic>
      <p:pic>
        <p:nvPicPr>
          <p:cNvPr id="12" name="Tijdelijke aanduiding voor inhoud 11" descr="1 jaa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7236296" y="1916832"/>
            <a:ext cx="1698862" cy="2553147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>
          <a:xfrm>
            <a:off x="457200" y="1196752"/>
            <a:ext cx="3657600" cy="504056"/>
          </a:xfrm>
        </p:spPr>
        <p:txBody>
          <a:bodyPr/>
          <a:lstStyle/>
          <a:p>
            <a:r>
              <a:rPr lang="nl-NL" dirty="0" smtClean="0"/>
              <a:t>Baby (0-1 jaar)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343400" y="1196752"/>
            <a:ext cx="3657600" cy="504056"/>
          </a:xfrm>
        </p:spPr>
        <p:txBody>
          <a:bodyPr/>
          <a:lstStyle/>
          <a:p>
            <a:r>
              <a:rPr lang="nl-NL" dirty="0" smtClean="0"/>
              <a:t>Dreumes (1-2 jaar)</a:t>
            </a:r>
            <a:endParaRPr lang="nl-NL" dirty="0"/>
          </a:p>
        </p:txBody>
      </p:sp>
      <p:pic>
        <p:nvPicPr>
          <p:cNvPr id="13" name="Afbeelding 12" descr="kinderopvang-ba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48572"/>
            <a:ext cx="2319899" cy="2209428"/>
          </a:xfrm>
          <a:prstGeom prst="rect">
            <a:avLst/>
          </a:prstGeom>
        </p:spPr>
      </p:pic>
      <p:pic>
        <p:nvPicPr>
          <p:cNvPr id="14" name="Afbeelding 13" descr="tummytub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700808"/>
            <a:ext cx="1905000" cy="1905000"/>
          </a:xfrm>
          <a:prstGeom prst="rect">
            <a:avLst/>
          </a:prstGeom>
        </p:spPr>
      </p:pic>
      <p:pic>
        <p:nvPicPr>
          <p:cNvPr id="16" name="Afbeelding 15" descr="dreum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5" y="4437112"/>
            <a:ext cx="2619375" cy="1743075"/>
          </a:xfrm>
          <a:prstGeom prst="rect">
            <a:avLst/>
          </a:prstGeom>
        </p:spPr>
      </p:pic>
      <p:pic>
        <p:nvPicPr>
          <p:cNvPr id="17" name="Afbeelding 16" descr="dreumes%20en%20%20peuter%2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59515" y="2132856"/>
            <a:ext cx="3387359" cy="1800200"/>
          </a:xfrm>
          <a:prstGeom prst="rect">
            <a:avLst/>
          </a:prstGeom>
        </p:spPr>
      </p:pic>
      <p:pic>
        <p:nvPicPr>
          <p:cNvPr id="18" name="Afbeelding 17" descr="kind_in_speeltunnel_365x2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4903465"/>
            <a:ext cx="2935824" cy="1954535"/>
          </a:xfrm>
          <a:prstGeom prst="rect">
            <a:avLst/>
          </a:prstGeom>
        </p:spPr>
      </p:pic>
      <p:pic>
        <p:nvPicPr>
          <p:cNvPr id="19" name="Afbeelding 18" descr="kruipende_dreum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3968" y="3789040"/>
            <a:ext cx="2133600" cy="1428750"/>
          </a:xfrm>
          <a:prstGeom prst="rect">
            <a:avLst/>
          </a:prstGeom>
        </p:spPr>
      </p:pic>
      <p:pic>
        <p:nvPicPr>
          <p:cNvPr id="21" name="Afbeelding 20" descr="babylipj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7744" y="4581128"/>
            <a:ext cx="2148830" cy="2148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/>
          <a:lstStyle/>
          <a:p>
            <a:r>
              <a:rPr lang="nl-NL" b="1" dirty="0" smtClean="0"/>
              <a:t>Kinderdagverblijf</a:t>
            </a:r>
            <a:endParaRPr lang="nl-NL" b="1" dirty="0"/>
          </a:p>
        </p:txBody>
      </p:sp>
      <p:pic>
        <p:nvPicPr>
          <p:cNvPr id="9" name="Tijdelijke aanduiding voor inhoud 8" descr="brandweer-peuters-ruurlo-goed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2560623" cy="1712417"/>
          </a:xfrm>
        </p:spPr>
      </p:pic>
      <p:pic>
        <p:nvPicPr>
          <p:cNvPr id="10" name="Tijdelijke aanduiding voor inhoud 9" descr="peuter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2848661" cy="2204864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"/>
          </p:nvPr>
        </p:nvSpPr>
        <p:spPr>
          <a:xfrm>
            <a:off x="457200" y="1340768"/>
            <a:ext cx="3657600" cy="720080"/>
          </a:xfrm>
        </p:spPr>
        <p:txBody>
          <a:bodyPr/>
          <a:lstStyle/>
          <a:p>
            <a:r>
              <a:rPr lang="nl-NL" dirty="0" smtClean="0"/>
              <a:t>Peuter (2,5 -3  tot 4 jaar)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43400" y="1340768"/>
            <a:ext cx="3657600" cy="720080"/>
          </a:xfrm>
        </p:spPr>
        <p:txBody>
          <a:bodyPr/>
          <a:lstStyle/>
          <a:p>
            <a:r>
              <a:rPr lang="nl-NL" dirty="0" smtClean="0"/>
              <a:t>Kleuter (4 - 5 jaar) </a:t>
            </a:r>
            <a:endParaRPr lang="nl-NL" dirty="0"/>
          </a:p>
        </p:txBody>
      </p:sp>
      <p:pic>
        <p:nvPicPr>
          <p:cNvPr id="12" name="Afbeelding 11" descr="kleuterjonge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924944"/>
            <a:ext cx="2823658" cy="1872208"/>
          </a:xfrm>
          <a:prstGeom prst="rect">
            <a:avLst/>
          </a:prstGeom>
        </p:spPr>
      </p:pic>
      <p:pic>
        <p:nvPicPr>
          <p:cNvPr id="13" name="Afbeelding 12" descr="kleut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797152"/>
            <a:ext cx="2747797" cy="2060848"/>
          </a:xfrm>
          <a:prstGeom prst="rect">
            <a:avLst/>
          </a:prstGeom>
        </p:spPr>
      </p:pic>
      <p:pic>
        <p:nvPicPr>
          <p:cNvPr id="14" name="Afbeelding 13" descr="kleuters in bandschomm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636912"/>
            <a:ext cx="2828032" cy="2121024"/>
          </a:xfrm>
          <a:prstGeom prst="rect">
            <a:avLst/>
          </a:prstGeom>
        </p:spPr>
      </p:pic>
      <p:pic>
        <p:nvPicPr>
          <p:cNvPr id="15" name="Afbeelding 14" descr="kleuters spelen sam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755980"/>
            <a:ext cx="2964954" cy="2102020"/>
          </a:xfrm>
          <a:prstGeom prst="rect">
            <a:avLst/>
          </a:prstGeom>
        </p:spPr>
      </p:pic>
      <p:pic>
        <p:nvPicPr>
          <p:cNvPr id="16" name="Afbeelding 15" descr="peuterspeelzaal buit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5049541"/>
            <a:ext cx="2709664" cy="18084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Kinderopvang</a:t>
            </a:r>
            <a:r>
              <a:rPr lang="nl-NL" dirty="0" smtClean="0"/>
              <a:t> tot 4 jaar</a:t>
            </a:r>
            <a:br>
              <a:rPr lang="nl-NL" dirty="0" smtClean="0"/>
            </a:br>
            <a:r>
              <a:rPr lang="nl-NL" dirty="0" smtClean="0"/>
              <a:t>Indeling Verticaal of Horizontaal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Alle leeftijden door elkaar</a:t>
            </a:r>
          </a:p>
          <a:p>
            <a:pPr>
              <a:buNone/>
            </a:pPr>
            <a:r>
              <a:rPr lang="nl-NL" dirty="0" smtClean="0"/>
              <a:t>Samenstelling groep – baby, dreumes, peuter, kleuter bij elkaar.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Per leeftijdsgroep:</a:t>
            </a:r>
          </a:p>
          <a:p>
            <a:pPr>
              <a:buNone/>
            </a:pPr>
            <a:r>
              <a:rPr lang="nl-NL" dirty="0" smtClean="0"/>
              <a:t>Baby</a:t>
            </a:r>
          </a:p>
          <a:p>
            <a:pPr>
              <a:buNone/>
            </a:pPr>
            <a:r>
              <a:rPr lang="nl-NL" dirty="0" smtClean="0"/>
              <a:t>Dreumes</a:t>
            </a:r>
          </a:p>
          <a:p>
            <a:pPr>
              <a:buNone/>
            </a:pPr>
            <a:r>
              <a:rPr lang="nl-NL" dirty="0" smtClean="0"/>
              <a:t>Peuter </a:t>
            </a:r>
          </a:p>
          <a:p>
            <a:pPr>
              <a:buNone/>
            </a:pPr>
            <a:r>
              <a:rPr lang="nl-NL" dirty="0" smtClean="0"/>
              <a:t>Kleuter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smtClean="0"/>
              <a:t>Verticale groepen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Horizontale groepen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nl-NL" b="1" dirty="0" smtClean="0"/>
              <a:t>Peuterspeelzaal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Peuters (2,5 – 3 tot 4 jaar). Tot ze naar school gaan.</a:t>
            </a:r>
          </a:p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Peuterspeelzaal – geen dagopvang – meestal paar dagdelen per week</a:t>
            </a:r>
          </a:p>
          <a:p>
            <a:endParaRPr lang="nl-NL" dirty="0"/>
          </a:p>
        </p:txBody>
      </p:sp>
      <p:pic>
        <p:nvPicPr>
          <p:cNvPr id="4" name="Afbeelding 3" descr="213_166_208_peuterspeelza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2705100" cy="2108200"/>
          </a:xfrm>
          <a:prstGeom prst="rect">
            <a:avLst/>
          </a:prstGeom>
        </p:spPr>
      </p:pic>
      <p:pic>
        <p:nvPicPr>
          <p:cNvPr id="5" name="Afbeelding 4" descr="peuterspeelzaal coll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5013176"/>
            <a:ext cx="3779912" cy="1730562"/>
          </a:xfrm>
          <a:prstGeom prst="rect">
            <a:avLst/>
          </a:prstGeom>
        </p:spPr>
      </p:pic>
      <p:pic>
        <p:nvPicPr>
          <p:cNvPr id="6" name="Afbeelding 5" descr="peuterspeelzaal inrichtin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869160"/>
            <a:ext cx="2466667" cy="1847619"/>
          </a:xfrm>
          <a:prstGeom prst="rect">
            <a:avLst/>
          </a:prstGeom>
        </p:spPr>
      </p:pic>
      <p:pic>
        <p:nvPicPr>
          <p:cNvPr id="7" name="Afbeelding 6" descr="zingen in peuterspeelza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213182"/>
            <a:ext cx="2736304" cy="1821596"/>
          </a:xfrm>
          <a:prstGeom prst="rect">
            <a:avLst/>
          </a:prstGeom>
        </p:spPr>
      </p:pic>
      <p:pic>
        <p:nvPicPr>
          <p:cNvPr id="8" name="Afbeelding 7" descr="peuterspeelzaal%20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4032" y="4788024"/>
            <a:ext cx="2759968" cy="2069976"/>
          </a:xfrm>
          <a:prstGeom prst="rect">
            <a:avLst/>
          </a:prstGeom>
        </p:spPr>
      </p:pic>
      <p:pic>
        <p:nvPicPr>
          <p:cNvPr id="9" name="Afbeelding 8" descr="nieuws-schilderen-met-peuters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3501008"/>
            <a:ext cx="238125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>
            <a:normAutofit/>
          </a:bodyPr>
          <a:lstStyle/>
          <a:p>
            <a:r>
              <a:rPr lang="nl-NL" b="1" dirty="0" smtClean="0"/>
              <a:t>Naschoolse opvang of buitenschoolse opvang !</a:t>
            </a:r>
            <a:endParaRPr lang="nl-NL" b="1" dirty="0"/>
          </a:p>
        </p:txBody>
      </p:sp>
      <p:pic>
        <p:nvPicPr>
          <p:cNvPr id="4" name="Tijdelijke aanduiding voor inhoud 3" descr="bso en tieners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43381" y="3189393"/>
            <a:ext cx="2695238" cy="1695238"/>
          </a:xfrm>
        </p:spPr>
      </p:pic>
      <p:pic>
        <p:nvPicPr>
          <p:cNvPr id="5" name="Afbeelding 4" descr="bank bs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412776"/>
            <a:ext cx="2466667" cy="1847619"/>
          </a:xfrm>
          <a:prstGeom prst="rect">
            <a:avLst/>
          </a:prstGeom>
        </p:spPr>
      </p:pic>
      <p:pic>
        <p:nvPicPr>
          <p:cNvPr id="6" name="Afbeelding 5" descr="b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217" y="2564904"/>
            <a:ext cx="3226455" cy="2484370"/>
          </a:xfrm>
          <a:prstGeom prst="rect">
            <a:avLst/>
          </a:prstGeom>
        </p:spPr>
      </p:pic>
      <p:pic>
        <p:nvPicPr>
          <p:cNvPr id="7" name="Afbeelding 6" descr="bso en tu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0928"/>
            <a:ext cx="1841376" cy="1858426"/>
          </a:xfrm>
          <a:prstGeom prst="rect">
            <a:avLst/>
          </a:prstGeom>
        </p:spPr>
      </p:pic>
      <p:pic>
        <p:nvPicPr>
          <p:cNvPr id="9" name="Afbeelding 8" descr="koken en bso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25144"/>
            <a:ext cx="2733675" cy="1676400"/>
          </a:xfrm>
          <a:prstGeom prst="rect">
            <a:avLst/>
          </a:prstGeom>
        </p:spPr>
      </p:pic>
      <p:pic>
        <p:nvPicPr>
          <p:cNvPr id="10" name="Afbeelding 9" descr="bso-zwembad_134610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1052736"/>
            <a:ext cx="3017540" cy="1611934"/>
          </a:xfrm>
          <a:prstGeom prst="rect">
            <a:avLst/>
          </a:prstGeom>
        </p:spPr>
      </p:pic>
      <p:pic>
        <p:nvPicPr>
          <p:cNvPr id="11" name="Afbeelding 10" descr="leeftijd naschoolse opvang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2996952"/>
            <a:ext cx="2142857" cy="2142857"/>
          </a:xfrm>
          <a:prstGeom prst="rect">
            <a:avLst/>
          </a:prstGeom>
        </p:spPr>
      </p:pic>
      <p:pic>
        <p:nvPicPr>
          <p:cNvPr id="12" name="Afbeelding 11" descr="survival-met-de-bso-(mei-200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9792" y="4896036"/>
            <a:ext cx="2615952" cy="1961964"/>
          </a:xfrm>
          <a:prstGeom prst="rect">
            <a:avLst/>
          </a:prstGeom>
        </p:spPr>
      </p:pic>
      <p:pic>
        <p:nvPicPr>
          <p:cNvPr id="13" name="Afbeelding 12" descr="winterswijk_sport_bso_-_klei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0032" y="2132856"/>
            <a:ext cx="2402780" cy="1718094"/>
          </a:xfrm>
          <a:prstGeom prst="rect">
            <a:avLst/>
          </a:prstGeom>
        </p:spPr>
      </p:pic>
      <p:pic>
        <p:nvPicPr>
          <p:cNvPr id="14" name="Afbeelding 13" descr="sport%20bs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3717032"/>
            <a:ext cx="163830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nl-NL" b="1" dirty="0" smtClean="0"/>
              <a:t>Naschoolse opvang – 4 – 12 jaar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Groep 1 tot en met groep 8</a:t>
            </a:r>
          </a:p>
          <a:p>
            <a:r>
              <a:rPr lang="nl-NL" dirty="0" smtClean="0"/>
              <a:t>Groepen verdeeld naar leeftijd of gemengd</a:t>
            </a:r>
          </a:p>
          <a:p>
            <a:r>
              <a:rPr lang="nl-NL" dirty="0" smtClean="0"/>
              <a:t>Soms aparte tieneropvang</a:t>
            </a:r>
          </a:p>
          <a:p>
            <a:r>
              <a:rPr lang="nl-NL" dirty="0" smtClean="0"/>
              <a:t>Zowel naschoolse- als vakantieopvang</a:t>
            </a:r>
          </a:p>
          <a:p>
            <a:r>
              <a:rPr lang="nl-NL" dirty="0" smtClean="0"/>
              <a:t>Ook werken aan huiswerk is mogelijk</a:t>
            </a:r>
          </a:p>
          <a:p>
            <a:r>
              <a:rPr lang="nl-NL" dirty="0" smtClean="0"/>
              <a:t>Soms halen en brengen sport- muziek- dansclubjes</a:t>
            </a:r>
          </a:p>
          <a:p>
            <a:r>
              <a:rPr lang="nl-NL" dirty="0" smtClean="0"/>
              <a:t>Soms verbonden aan een sportclub</a:t>
            </a:r>
          </a:p>
          <a:p>
            <a:r>
              <a:rPr lang="nl-NL" dirty="0" smtClean="0"/>
              <a:t>Met afspraken ook naar vriendjes toe en andersom</a:t>
            </a:r>
          </a:p>
          <a:p>
            <a:r>
              <a:rPr lang="nl-NL" dirty="0" smtClean="0"/>
              <a:t>Elke naschoolse opvang kan anders zijn.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203</Words>
  <Application>Microsoft Office PowerPoint</Application>
  <PresentationFormat>Diavoorstelling (4:3)</PresentationFormat>
  <Paragraphs>47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Oriel</vt:lpstr>
      <vt:lpstr>Werkveld Kindercentrum</vt:lpstr>
      <vt:lpstr>Kinderopvang</vt:lpstr>
      <vt:lpstr>Kinderopvang</vt:lpstr>
      <vt:lpstr>Kinderdagverblijf</vt:lpstr>
      <vt:lpstr>Kinderdagverblijf</vt:lpstr>
      <vt:lpstr>Kinderopvang tot 4 jaar Indeling Verticaal of Horizontaal</vt:lpstr>
      <vt:lpstr>Peuterspeelzaal</vt:lpstr>
      <vt:lpstr>Naschoolse opvang of buitenschoolse opvang !</vt:lpstr>
      <vt:lpstr>Naschoolse opvang – 4 – 12 jaar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Werkveld Kindercentrum</dc:title>
  <dc:creator>G.v.Bruggen</dc:creator>
  <cp:lastModifiedBy>G.v.Bruggen</cp:lastModifiedBy>
  <cp:revision>10</cp:revision>
  <dcterms:created xsi:type="dcterms:W3CDTF">2011-10-19T13:46:02Z</dcterms:created>
  <dcterms:modified xsi:type="dcterms:W3CDTF">2011-10-23T17:57:58Z</dcterms:modified>
</cp:coreProperties>
</file>